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Average" panose="020B0604020202020204" charset="0"/>
      <p:regular r:id="rId26"/>
    </p:embeddedFont>
    <p:embeddedFont>
      <p:font typeface="Oswald" panose="00000500000000000000" pitchFamily="2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grm4aV4Yg704efO3oGwzHB+7rj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" name="Google Shape;5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" name="Google Shape;183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5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5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5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5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5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5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2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2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" name="Google Shape;38;p3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31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31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5" name="Google Shape;45;p3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3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2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file:///C:\Users\danic\Downloads\win.MOV" TargetMode="External"/><Relationship Id="rId1" Type="http://schemas.microsoft.com/office/2007/relationships/media" Target="file:///C:\Users\danic\Downloads\win.MOV" TargetMode="External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/>
              <a:t>Desarrollo de videojuego “Flappy Bird” con Arduino</a:t>
            </a:r>
            <a:endParaRPr/>
          </a:p>
        </p:txBody>
      </p:sp>
      <p:sp>
        <p:nvSpPr>
          <p:cNvPr id="57" name="Google Shape;57;p1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s"/>
              <a:t>Realizado po: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s"/>
              <a:t>Antonio Fernández Ortega y Daniel Carrasco Moreno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Explicación del código</a:t>
            </a:r>
            <a:endParaRPr/>
          </a:p>
        </p:txBody>
      </p:sp>
      <p:sp>
        <p:nvSpPr>
          <p:cNvPr id="122" name="Google Shape;122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"/>
              <a:t>Inicialización de variables</a:t>
            </a:r>
            <a:endParaRPr/>
          </a:p>
        </p:txBody>
      </p:sp>
      <p:pic>
        <p:nvPicPr>
          <p:cNvPr id="123" name="Google Shape;12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5938" y="1836700"/>
            <a:ext cx="7492125" cy="273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Explicación del código</a:t>
            </a:r>
            <a:endParaRPr/>
          </a:p>
        </p:txBody>
      </p:sp>
      <p:sp>
        <p:nvSpPr>
          <p:cNvPr id="129" name="Google Shape;129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"/>
              <a:t>Función setup()</a:t>
            </a:r>
            <a:endParaRPr/>
          </a:p>
        </p:txBody>
      </p:sp>
      <p:pic>
        <p:nvPicPr>
          <p:cNvPr id="130" name="Google Shape;130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81213" y="1598150"/>
            <a:ext cx="4981575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Explicación del código</a:t>
            </a:r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"/>
              <a:t>Función loop()</a:t>
            </a:r>
            <a:endParaRPr/>
          </a:p>
        </p:txBody>
      </p:sp>
      <p:pic>
        <p:nvPicPr>
          <p:cNvPr id="137" name="Google Shape;137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8125" y="1699225"/>
            <a:ext cx="2685725" cy="320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39300" y="675675"/>
            <a:ext cx="3107275" cy="422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Explicación del código</a:t>
            </a:r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"/>
              <a:t>Función gameover()</a:t>
            </a:r>
            <a:endParaRPr/>
          </a:p>
        </p:txBody>
      </p:sp>
      <p:pic>
        <p:nvPicPr>
          <p:cNvPr id="145" name="Google Shape;14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5288" y="1721700"/>
            <a:ext cx="5613425" cy="274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Explicación del código</a:t>
            </a:r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"/>
              <a:t>Función winner()</a:t>
            </a:r>
            <a:endParaRPr/>
          </a:p>
        </p:txBody>
      </p:sp>
      <p:pic>
        <p:nvPicPr>
          <p:cNvPr id="152" name="Google Shape;15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40350" y="1622850"/>
            <a:ext cx="4863300" cy="323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Explicación del código</a:t>
            </a:r>
            <a:endParaRPr/>
          </a:p>
        </p:txBody>
      </p:sp>
      <p:sp>
        <p:nvSpPr>
          <p:cNvPr id="158" name="Google Shape;15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"/>
              <a:t>Función button_ISR()</a:t>
            </a:r>
            <a:endParaRPr/>
          </a:p>
        </p:txBody>
      </p:sp>
      <p:pic>
        <p:nvPicPr>
          <p:cNvPr id="159" name="Google Shape;15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1977" y="1152475"/>
            <a:ext cx="3530649" cy="387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Conclusión y posibles mejoras (I)</a:t>
            </a:r>
            <a:endParaRPr/>
          </a:p>
        </p:txBody>
      </p:sp>
      <p:sp>
        <p:nvSpPr>
          <p:cNvPr id="165" name="Google Shape;16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166" name="Google Shape;16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6850" y="1649807"/>
            <a:ext cx="6810300" cy="242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Conclusión y posibles mejoras (II)</a:t>
            </a:r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Tras ejecutar el juego varias veces, llegamos a la siguiente conclusión: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"/>
              <a:t>Es MUY difícil ganar en el juego. Los obstáculos avanzan muy rápido y en consecuencia, no era equilibrado.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"/>
              <a:t>Así, para evitar que nuestros jugadores acaben como el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s"/>
              <a:t>de la imagen de la derecha…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173" name="Google Shape;173;p17" descr="Un dibujo de un personaje de caricatura&#10;&#10;Descripción generada automáticamente con confianza medi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55475" y="2636306"/>
            <a:ext cx="2178204" cy="2062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Conclusión y posibles mejoras (III)</a:t>
            </a:r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¿Solución? </a:t>
            </a:r>
            <a:endParaRPr/>
          </a:p>
          <a:p>
            <a:pPr marL="742950" lvl="1" indent="-2857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Ampliar el tiempo de delay (variable Speed en nuestro código) de 100 ms a 200ms. Resultado =&gt; Delay mayor entre iteración del bucle que dibuja =&gt; los objetos avanzan más despacio.</a:t>
            </a:r>
            <a:endParaRPr/>
          </a:p>
          <a:p>
            <a:pPr marL="742950" lvl="1" indent="-2857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Modificar el escenario “fijo” que va avanzando =&gt; dejando “algo” más de hueco entre bloques obstáculos.</a:t>
            </a:r>
            <a:endParaRPr/>
          </a:p>
          <a:p>
            <a:pPr marL="457200" lvl="1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endParaRPr/>
          </a:p>
        </p:txBody>
      </p:sp>
      <p:pic>
        <p:nvPicPr>
          <p:cNvPr id="180" name="Google Shape;180;p18" descr="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32449" y="3285893"/>
            <a:ext cx="3132254" cy="1761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5100"/>
              <a:t>Vídeo de ejemplo</a:t>
            </a:r>
            <a:endParaRPr sz="5100"/>
          </a:p>
        </p:txBody>
      </p:sp>
      <p:sp>
        <p:nvSpPr>
          <p:cNvPr id="186" name="Google Shape;18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63" name="Google Shape;63;p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¿Qué es Arduino?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Historia de Flappy Bird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Desarrollo del proyecto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Concepto principal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Materiales utilizados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Diseño del Circuito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Explicación del código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Conclusión y posibles mejoras</a:t>
            </a:r>
            <a:endParaRPr/>
          </a:p>
        </p:txBody>
      </p:sp>
      <p:pic>
        <p:nvPicPr>
          <p:cNvPr id="64" name="Google Shape;6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33350" y="1017725"/>
            <a:ext cx="1936625" cy="193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71026" y="3166428"/>
            <a:ext cx="3661274" cy="177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Video (I) : Juego con “reinicio”</a:t>
            </a:r>
            <a:endParaRPr/>
          </a:p>
        </p:txBody>
      </p:sp>
      <p:sp>
        <p:nvSpPr>
          <p:cNvPr id="192" name="Google Shape;19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pic>
        <p:nvPicPr>
          <p:cNvPr id="3" name="restart">
            <a:hlinkClick r:id="" action="ppaction://media"/>
            <a:extLst>
              <a:ext uri="{FF2B5EF4-FFF2-40B4-BE49-F238E27FC236}">
                <a16:creationId xmlns:a16="http://schemas.microsoft.com/office/drawing/2014/main" id="{7D6BD9E2-F108-DE0F-AAA6-155E43EF57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2908610" y="288925"/>
            <a:ext cx="2894013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>
            <a:spLocks noGrp="1"/>
          </p:cNvSpPr>
          <p:nvPr>
            <p:ph type="ctrTitle"/>
          </p:nvPr>
        </p:nvSpPr>
        <p:spPr>
          <a:xfrm>
            <a:off x="76525" y="443066"/>
            <a:ext cx="7246109" cy="542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 sz="2700" dirty="0"/>
              <a:t>Video (II): Partida ganada </a:t>
            </a:r>
            <a:endParaRPr dirty="0"/>
          </a:p>
        </p:txBody>
      </p:sp>
      <p:pic>
        <p:nvPicPr>
          <p:cNvPr id="5" name="win">
            <a:hlinkClick r:id="" action="ppaction://media"/>
            <a:extLst>
              <a:ext uri="{FF2B5EF4-FFF2-40B4-BE49-F238E27FC236}">
                <a16:creationId xmlns:a16="http://schemas.microsoft.com/office/drawing/2014/main" id="{3485FD9F-E3BE-EEB8-06AA-D934867593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2789663" y="288925"/>
            <a:ext cx="2894013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ctrTitle"/>
          </p:nvPr>
        </p:nvSpPr>
        <p:spPr>
          <a:xfrm>
            <a:off x="76525" y="443066"/>
            <a:ext cx="7246109" cy="542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 sz="2700"/>
              <a:t>Video (III): Partida “perdida” </a:t>
            </a:r>
            <a:endParaRPr/>
          </a:p>
        </p:txBody>
      </p:sp>
      <p:pic>
        <p:nvPicPr>
          <p:cNvPr id="2" name="IMG_4249">
            <a:hlinkClick r:id="" action="ppaction://media"/>
            <a:extLst>
              <a:ext uri="{FF2B5EF4-FFF2-40B4-BE49-F238E27FC236}">
                <a16:creationId xmlns:a16="http://schemas.microsoft.com/office/drawing/2014/main" id="{CBEB25CE-5372-27ED-0BB5-05A46B2F84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2954007" y="304799"/>
            <a:ext cx="2894013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/>
              <a:t>FIN</a:t>
            </a:r>
            <a:endParaRPr/>
          </a:p>
        </p:txBody>
      </p:sp>
      <p:sp>
        <p:nvSpPr>
          <p:cNvPr id="211" name="Google Shape;211;p23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s"/>
              <a:t>Realizado po: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s"/>
              <a:t>Antonio Fernández Ortega y Daniel Carrasco Moreno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Arduino</a:t>
            </a:r>
            <a:endParaRPr/>
          </a:p>
        </p:txBody>
      </p:sp>
      <p:sp>
        <p:nvSpPr>
          <p:cNvPr id="71" name="Google Shape;71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Es una compañía de desarrollo de programa y hardware libres.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Principalmente el hardware radica de un microcontrolador Atmel AVR.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basa principalmente en 2 recursos: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Un ámbito de desarrollo(IDE).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Un cargador de arranque.</a:t>
            </a:r>
            <a:endParaRPr/>
          </a:p>
        </p:txBody>
      </p:sp>
      <p:pic>
        <p:nvPicPr>
          <p:cNvPr id="72" name="Google Shape;7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80050" y="2144125"/>
            <a:ext cx="2764601" cy="276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48776" y="3004975"/>
            <a:ext cx="2493999" cy="19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Flappy Bird</a:t>
            </a:r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Juego para dispositivos móviles.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Fué publicado el 24 de mayo de 2013.</a:t>
            </a:r>
            <a:endParaRPr/>
          </a:p>
        </p:txBody>
      </p:sp>
      <p:pic>
        <p:nvPicPr>
          <p:cNvPr id="80" name="Google Shape;8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1701" y="2255375"/>
            <a:ext cx="4500600" cy="254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87" name="Google Shape;8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9925" y="445028"/>
            <a:ext cx="6671498" cy="235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82145" y="1921570"/>
            <a:ext cx="4350150" cy="29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Desarrollo del proyecto</a:t>
            </a:r>
            <a:endParaRPr/>
          </a:p>
        </p:txBody>
      </p:sp>
      <p:sp>
        <p:nvSpPr>
          <p:cNvPr id="94" name="Google Shape;94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95" name="Google Shape;9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100" y="1429262"/>
            <a:ext cx="2862825" cy="286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04926" y="1973128"/>
            <a:ext cx="3661274" cy="177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Concepto principal</a:t>
            </a:r>
            <a:endParaRPr/>
          </a:p>
        </p:txBody>
      </p:sp>
      <p:sp>
        <p:nvSpPr>
          <p:cNvPr id="102" name="Google Shape;102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 idea principal ha sido bastante sencilla…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“flappy bird” ha sido representado con el carácter “0” y las tuberías/obstáculos con el carácter “#”.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 Hemos declarado dos variables string con diferentes combinaciones del carácter “#”, uno para la fila superior y otra para la fila inferior de la pantalla. 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Objetivo principal :  pasar el “pájaro” (el 0) a través de los obstáculos simplemente pulsando el botón.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Materiales Utilizados</a:t>
            </a:r>
            <a:endParaRPr/>
          </a:p>
        </p:txBody>
      </p:sp>
      <p:sp>
        <p:nvSpPr>
          <p:cNvPr id="108" name="Google Shape;108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Arduino UNO motherboard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16x2 LCD Display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Push Button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Connecting Wires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Breadboard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5V Power Supply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Resistencia de 220 ohmios</a:t>
            </a:r>
            <a:endParaRPr/>
          </a:p>
        </p:txBody>
      </p:sp>
      <p:pic>
        <p:nvPicPr>
          <p:cNvPr id="109" name="Google Shape;10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602500"/>
            <a:ext cx="3938499" cy="393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Diseño del circuito</a:t>
            </a:r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116" name="Google Shape;11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5163" y="1053778"/>
            <a:ext cx="7533675" cy="361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418</Words>
  <Application>Microsoft Office PowerPoint</Application>
  <PresentationFormat>Presentación en pantalla (16:9)</PresentationFormat>
  <Paragraphs>66</Paragraphs>
  <Slides>23</Slides>
  <Notes>23</Notes>
  <HiddenSlides>0</HiddenSlides>
  <MMClips>3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7" baseType="lpstr">
      <vt:lpstr>Oswald</vt:lpstr>
      <vt:lpstr>Arial</vt:lpstr>
      <vt:lpstr>Average</vt:lpstr>
      <vt:lpstr>Slate</vt:lpstr>
      <vt:lpstr>Desarrollo de videojuego “Flappy Bird” con Arduino</vt:lpstr>
      <vt:lpstr>Índice</vt:lpstr>
      <vt:lpstr>Arduino</vt:lpstr>
      <vt:lpstr>Flappy Bird</vt:lpstr>
      <vt:lpstr>Presentación de PowerPoint</vt:lpstr>
      <vt:lpstr>Desarrollo del proyecto</vt:lpstr>
      <vt:lpstr>Concepto principal</vt:lpstr>
      <vt:lpstr>Materiales Utilizados</vt:lpstr>
      <vt:lpstr>Diseño del circuito</vt:lpstr>
      <vt:lpstr>Explicación del código</vt:lpstr>
      <vt:lpstr>Explicación del código</vt:lpstr>
      <vt:lpstr>Explicación del código</vt:lpstr>
      <vt:lpstr>Explicación del código</vt:lpstr>
      <vt:lpstr>Explicación del código</vt:lpstr>
      <vt:lpstr>Explicación del código</vt:lpstr>
      <vt:lpstr>Conclusión y posibles mejoras (I)</vt:lpstr>
      <vt:lpstr>Conclusión y posibles mejoras (II)</vt:lpstr>
      <vt:lpstr>Conclusión y posibles mejoras (III)</vt:lpstr>
      <vt:lpstr>Vídeo de ejemplo</vt:lpstr>
      <vt:lpstr>Video (I) : Juego con “reinicio”</vt:lpstr>
      <vt:lpstr>Video (II): Partida ganada </vt:lpstr>
      <vt:lpstr>Video (III): Partida “perdida” 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 videojuego “Flappy Bird” con Arduino</dc:title>
  <cp:lastModifiedBy>DANIEL CARRASCO MORENO</cp:lastModifiedBy>
  <cp:revision>3</cp:revision>
  <dcterms:modified xsi:type="dcterms:W3CDTF">2022-05-26T19:30:41Z</dcterms:modified>
</cp:coreProperties>
</file>